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0" r:id="rId5"/>
    <p:sldId id="290" r:id="rId6"/>
    <p:sldId id="291" r:id="rId7"/>
    <p:sldId id="29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8DDE3-8ABA-44B7-9804-887FD4BD2BDF}" v="219" dt="2023-10-03T17:08:07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B988DDE3-8ABA-44B7-9804-887FD4BD2BDF}"/>
    <pc:docChg chg="custSel addSld delSld modSld">
      <pc:chgData name="Pascalle Cup" userId="abbe84a0-611b-406e-b251-e8b4b71c069a" providerId="ADAL" clId="{B988DDE3-8ABA-44B7-9804-887FD4BD2BDF}" dt="2023-10-05T07:59:05.729" v="499" actId="20577"/>
      <pc:docMkLst>
        <pc:docMk/>
      </pc:docMkLst>
      <pc:sldChg chg="delSp mod">
        <pc:chgData name="Pascalle Cup" userId="abbe84a0-611b-406e-b251-e8b4b71c069a" providerId="ADAL" clId="{B988DDE3-8ABA-44B7-9804-887FD4BD2BDF}" dt="2023-10-05T07:50:44.057" v="403" actId="478"/>
        <pc:sldMkLst>
          <pc:docMk/>
          <pc:sldMk cId="3060570135" sldId="270"/>
        </pc:sldMkLst>
        <pc:spChg chg="del">
          <ac:chgData name="Pascalle Cup" userId="abbe84a0-611b-406e-b251-e8b4b71c069a" providerId="ADAL" clId="{B988DDE3-8ABA-44B7-9804-887FD4BD2BDF}" dt="2023-10-05T07:50:44.057" v="403" actId="478"/>
          <ac:spMkLst>
            <pc:docMk/>
            <pc:sldMk cId="3060570135" sldId="270"/>
            <ac:spMk id="4" creationId="{9A4FB39F-A18D-4FB1-9DD9-B7144CB8F611}"/>
          </ac:spMkLst>
        </pc:spChg>
      </pc:sldChg>
      <pc:sldChg chg="del">
        <pc:chgData name="Pascalle Cup" userId="abbe84a0-611b-406e-b251-e8b4b71c069a" providerId="ADAL" clId="{B988DDE3-8ABA-44B7-9804-887FD4BD2BDF}" dt="2023-10-03T17:05:35.324" v="145" actId="47"/>
        <pc:sldMkLst>
          <pc:docMk/>
          <pc:sldMk cId="1439573609" sldId="289"/>
        </pc:sldMkLst>
      </pc:sldChg>
      <pc:sldChg chg="modSp mod">
        <pc:chgData name="Pascalle Cup" userId="abbe84a0-611b-406e-b251-e8b4b71c069a" providerId="ADAL" clId="{B988DDE3-8ABA-44B7-9804-887FD4BD2BDF}" dt="2023-10-05T07:59:05.729" v="499" actId="20577"/>
        <pc:sldMkLst>
          <pc:docMk/>
          <pc:sldMk cId="3438589595" sldId="290"/>
        </pc:sldMkLst>
        <pc:spChg chg="mod">
          <ac:chgData name="Pascalle Cup" userId="abbe84a0-611b-406e-b251-e8b4b71c069a" providerId="ADAL" clId="{B988DDE3-8ABA-44B7-9804-887FD4BD2BDF}" dt="2023-10-05T07:59:05.729" v="499" actId="20577"/>
          <ac:spMkLst>
            <pc:docMk/>
            <pc:sldMk cId="3438589595" sldId="290"/>
            <ac:spMk id="3" creationId="{9F35F8CF-2E22-41DB-B391-96E969CEC7D5}"/>
          </ac:spMkLst>
        </pc:spChg>
      </pc:sldChg>
      <pc:sldChg chg="delSp modSp new mod">
        <pc:chgData name="Pascalle Cup" userId="abbe84a0-611b-406e-b251-e8b4b71c069a" providerId="ADAL" clId="{B988DDE3-8ABA-44B7-9804-887FD4BD2BDF}" dt="2023-10-03T17:05:51.170" v="162" actId="478"/>
        <pc:sldMkLst>
          <pc:docMk/>
          <pc:sldMk cId="4105420238" sldId="291"/>
        </pc:sldMkLst>
        <pc:spChg chg="del">
          <ac:chgData name="Pascalle Cup" userId="abbe84a0-611b-406e-b251-e8b4b71c069a" providerId="ADAL" clId="{B988DDE3-8ABA-44B7-9804-887FD4BD2BDF}" dt="2023-10-03T17:05:51.170" v="162" actId="478"/>
          <ac:spMkLst>
            <pc:docMk/>
            <pc:sldMk cId="4105420238" sldId="291"/>
            <ac:spMk id="5" creationId="{1F4759B9-BC4D-3874-EBCA-5A66E6D36513}"/>
          </ac:spMkLst>
        </pc:spChg>
        <pc:spChg chg="mod">
          <ac:chgData name="Pascalle Cup" userId="abbe84a0-611b-406e-b251-e8b4b71c069a" providerId="ADAL" clId="{B988DDE3-8ABA-44B7-9804-887FD4BD2BDF}" dt="2023-10-03T17:05:48.603" v="161" actId="20577"/>
          <ac:spMkLst>
            <pc:docMk/>
            <pc:sldMk cId="4105420238" sldId="291"/>
            <ac:spMk id="6" creationId="{F2C97358-510C-6635-B93A-3A94301F0217}"/>
          </ac:spMkLst>
        </pc:spChg>
      </pc:sldChg>
      <pc:sldChg chg="addSp delSp modSp new mod">
        <pc:chgData name="Pascalle Cup" userId="abbe84a0-611b-406e-b251-e8b4b71c069a" providerId="ADAL" clId="{B988DDE3-8ABA-44B7-9804-887FD4BD2BDF}" dt="2023-10-03T17:08:07.971" v="402" actId="20577"/>
        <pc:sldMkLst>
          <pc:docMk/>
          <pc:sldMk cId="2800509168" sldId="292"/>
        </pc:sldMkLst>
        <pc:spChg chg="mod">
          <ac:chgData name="Pascalle Cup" userId="abbe84a0-611b-406e-b251-e8b4b71c069a" providerId="ADAL" clId="{B988DDE3-8ABA-44B7-9804-887FD4BD2BDF}" dt="2023-10-03T17:06:11.581" v="179" actId="5793"/>
          <ac:spMkLst>
            <pc:docMk/>
            <pc:sldMk cId="2800509168" sldId="292"/>
            <ac:spMk id="2" creationId="{903CB4B5-4FBE-1EB2-B2CD-8102D0F47AA1}"/>
          </ac:spMkLst>
        </pc:spChg>
        <pc:spChg chg="del">
          <ac:chgData name="Pascalle Cup" userId="abbe84a0-611b-406e-b251-e8b4b71c069a" providerId="ADAL" clId="{B988DDE3-8ABA-44B7-9804-887FD4BD2BDF}" dt="2023-10-03T17:06:15.022" v="180" actId="478"/>
          <ac:spMkLst>
            <pc:docMk/>
            <pc:sldMk cId="2800509168" sldId="292"/>
            <ac:spMk id="4" creationId="{7ED2B88C-83CA-F215-B63A-8F8DD377E2AB}"/>
          </ac:spMkLst>
        </pc:spChg>
        <pc:graphicFrameChg chg="add mod modGraphic">
          <ac:chgData name="Pascalle Cup" userId="abbe84a0-611b-406e-b251-e8b4b71c069a" providerId="ADAL" clId="{B988DDE3-8ABA-44B7-9804-887FD4BD2BDF}" dt="2023-10-03T17:08:07.971" v="402" actId="20577"/>
          <ac:graphicFrameMkLst>
            <pc:docMk/>
            <pc:sldMk cId="2800509168" sldId="292"/>
            <ac:graphicFrameMk id="6" creationId="{F741693D-FF54-578D-BE25-D6AF3F25E0D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B2844-D3BA-4D57-9379-EC95A4B82F5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29B90B2-0DE2-48F4-ACFE-79B5648374DE}">
      <dgm:prSet phldrT="[Tekst]"/>
      <dgm:spPr/>
      <dgm:t>
        <a:bodyPr/>
        <a:lstStyle/>
        <a:p>
          <a:r>
            <a:rPr lang="nl-NL" dirty="0"/>
            <a:t>Begrippenlijst</a:t>
          </a:r>
        </a:p>
      </dgm:t>
    </dgm:pt>
    <dgm:pt modelId="{FA797908-7676-4EBB-925F-F69BD2F2B19A}" type="parTrans" cxnId="{F457EE87-0E6A-481D-BAF9-37B80DD9ECF4}">
      <dgm:prSet/>
      <dgm:spPr/>
      <dgm:t>
        <a:bodyPr/>
        <a:lstStyle/>
        <a:p>
          <a:endParaRPr lang="nl-NL"/>
        </a:p>
      </dgm:t>
    </dgm:pt>
    <dgm:pt modelId="{A21A172A-78AB-4C2A-AF63-1720AD6C41F2}" type="sibTrans" cxnId="{F457EE87-0E6A-481D-BAF9-37B80DD9ECF4}">
      <dgm:prSet/>
      <dgm:spPr/>
      <dgm:t>
        <a:bodyPr/>
        <a:lstStyle/>
        <a:p>
          <a:endParaRPr lang="nl-NL"/>
        </a:p>
      </dgm:t>
    </dgm:pt>
    <dgm:pt modelId="{FCE458CE-0BA9-48C0-8A18-AA0ED296DF99}">
      <dgm:prSet phldrT="[Tekst]"/>
      <dgm:spPr/>
      <dgm:t>
        <a:bodyPr/>
        <a:lstStyle/>
        <a:p>
          <a:r>
            <a:rPr lang="nl-NL" dirty="0"/>
            <a:t>Opzoeken alle info op wiki</a:t>
          </a:r>
        </a:p>
      </dgm:t>
    </dgm:pt>
    <dgm:pt modelId="{22095840-0FDB-4853-B50D-86AAF47D5A77}" type="parTrans" cxnId="{379D6630-43C5-4630-91CC-05540154D0EE}">
      <dgm:prSet/>
      <dgm:spPr/>
      <dgm:t>
        <a:bodyPr/>
        <a:lstStyle/>
        <a:p>
          <a:endParaRPr lang="nl-NL"/>
        </a:p>
      </dgm:t>
    </dgm:pt>
    <dgm:pt modelId="{32531E93-9982-4FE6-B051-F02F77082B4B}" type="sibTrans" cxnId="{379D6630-43C5-4630-91CC-05540154D0EE}">
      <dgm:prSet/>
      <dgm:spPr/>
      <dgm:t>
        <a:bodyPr/>
        <a:lstStyle/>
        <a:p>
          <a:endParaRPr lang="nl-NL"/>
        </a:p>
      </dgm:t>
    </dgm:pt>
    <dgm:pt modelId="{EC745AF3-436B-4BCF-9F81-827EFD1F543A}">
      <dgm:prSet phldrT="[Tekst]"/>
      <dgm:spPr/>
      <dgm:t>
        <a:bodyPr/>
        <a:lstStyle/>
        <a:p>
          <a:r>
            <a:rPr lang="nl-NL" dirty="0"/>
            <a:t>Leren voor toets in week 10</a:t>
          </a:r>
        </a:p>
      </dgm:t>
    </dgm:pt>
    <dgm:pt modelId="{4BDA7909-4A81-452E-8E34-AF410B8497FB}" type="parTrans" cxnId="{A4397783-725B-4F7F-8F02-A1659DF12ACB}">
      <dgm:prSet/>
      <dgm:spPr/>
      <dgm:t>
        <a:bodyPr/>
        <a:lstStyle/>
        <a:p>
          <a:endParaRPr lang="nl-NL"/>
        </a:p>
      </dgm:t>
    </dgm:pt>
    <dgm:pt modelId="{ABCF8829-19A0-4C14-A0B8-91B0F8014258}" type="sibTrans" cxnId="{A4397783-725B-4F7F-8F02-A1659DF12ACB}">
      <dgm:prSet/>
      <dgm:spPr/>
      <dgm:t>
        <a:bodyPr/>
        <a:lstStyle/>
        <a:p>
          <a:endParaRPr lang="nl-NL"/>
        </a:p>
      </dgm:t>
    </dgm:pt>
    <dgm:pt modelId="{0AF8993D-3DA0-476B-9826-9882F7A0F923}">
      <dgm:prSet phldrT="[Tekst]"/>
      <dgm:spPr/>
      <dgm:t>
        <a:bodyPr/>
        <a:lstStyle/>
        <a:p>
          <a:r>
            <a:rPr lang="nl-NL" dirty="0"/>
            <a:t>45 vragen in de toets</a:t>
          </a:r>
        </a:p>
      </dgm:t>
    </dgm:pt>
    <dgm:pt modelId="{77F7652A-81D4-4173-83D6-7AB989425F65}" type="parTrans" cxnId="{9C19E7CA-D899-4ACD-888F-C007778F7EEA}">
      <dgm:prSet/>
      <dgm:spPr/>
      <dgm:t>
        <a:bodyPr/>
        <a:lstStyle/>
        <a:p>
          <a:endParaRPr lang="nl-NL"/>
        </a:p>
      </dgm:t>
    </dgm:pt>
    <dgm:pt modelId="{E928E840-CFC4-4A3E-952D-2B09EC81567E}" type="sibTrans" cxnId="{9C19E7CA-D899-4ACD-888F-C007778F7EEA}">
      <dgm:prSet/>
      <dgm:spPr/>
      <dgm:t>
        <a:bodyPr/>
        <a:lstStyle/>
        <a:p>
          <a:endParaRPr lang="nl-NL"/>
        </a:p>
      </dgm:t>
    </dgm:pt>
    <dgm:pt modelId="{5A60C507-50CF-4547-90AB-F3A279192A03}">
      <dgm:prSet phldrT="[Tekst]"/>
      <dgm:spPr/>
      <dgm:t>
        <a:bodyPr/>
        <a:lstStyle/>
        <a:p>
          <a:r>
            <a:rPr lang="nl-NL" dirty="0"/>
            <a:t>Cijfer van toets deel van eindcijfer</a:t>
          </a:r>
        </a:p>
      </dgm:t>
    </dgm:pt>
    <dgm:pt modelId="{B38C3606-AE98-42C3-A7F5-8624AAD74175}" type="parTrans" cxnId="{9E86D45D-D659-4EEC-85EF-2B015D7D36F2}">
      <dgm:prSet/>
      <dgm:spPr/>
      <dgm:t>
        <a:bodyPr/>
        <a:lstStyle/>
        <a:p>
          <a:endParaRPr lang="nl-NL"/>
        </a:p>
      </dgm:t>
    </dgm:pt>
    <dgm:pt modelId="{E57F3D9F-D53F-4E77-8E47-2A38FAA9C9E2}" type="sibTrans" cxnId="{9E86D45D-D659-4EEC-85EF-2B015D7D36F2}">
      <dgm:prSet/>
      <dgm:spPr/>
      <dgm:t>
        <a:bodyPr/>
        <a:lstStyle/>
        <a:p>
          <a:endParaRPr lang="nl-NL"/>
        </a:p>
      </dgm:t>
    </dgm:pt>
    <dgm:pt modelId="{250BE56C-B4E0-4E1D-ADCD-84E2DE7EBCC8}" type="pres">
      <dgm:prSet presAssocID="{D5BB2844-D3BA-4D57-9379-EC95A4B82F5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23118D9-5B2B-41AF-B3E4-E595ADC78BA2}" type="pres">
      <dgm:prSet presAssocID="{F29B90B2-0DE2-48F4-ACFE-79B5648374DE}" presName="Accent1" presStyleCnt="0"/>
      <dgm:spPr/>
    </dgm:pt>
    <dgm:pt modelId="{47328A05-D0FF-49EB-AA62-DED98AF89FD6}" type="pres">
      <dgm:prSet presAssocID="{F29B90B2-0DE2-48F4-ACFE-79B5648374DE}" presName="Accent" presStyleLbl="node1" presStyleIdx="0" presStyleCnt="5"/>
      <dgm:spPr/>
    </dgm:pt>
    <dgm:pt modelId="{B11E4B55-90BD-404F-A85A-EB3E6600209F}" type="pres">
      <dgm:prSet presAssocID="{F29B90B2-0DE2-48F4-ACFE-79B5648374DE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FAEBF38E-23FA-4D74-B022-D090A6854CCD}" type="pres">
      <dgm:prSet presAssocID="{FCE458CE-0BA9-48C0-8A18-AA0ED296DF99}" presName="Accent2" presStyleCnt="0"/>
      <dgm:spPr/>
    </dgm:pt>
    <dgm:pt modelId="{E5C8611C-6C29-4696-B645-4BB8D60AFFEC}" type="pres">
      <dgm:prSet presAssocID="{FCE458CE-0BA9-48C0-8A18-AA0ED296DF99}" presName="Accent" presStyleLbl="node1" presStyleIdx="1" presStyleCnt="5"/>
      <dgm:spPr/>
    </dgm:pt>
    <dgm:pt modelId="{4C79FE21-C2B3-43E5-8098-7CE88AC46A5C}" type="pres">
      <dgm:prSet presAssocID="{FCE458CE-0BA9-48C0-8A18-AA0ED296DF99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7DD90D60-DAE5-4927-A5F6-22B35A50C622}" type="pres">
      <dgm:prSet presAssocID="{EC745AF3-436B-4BCF-9F81-827EFD1F543A}" presName="Accent3" presStyleCnt="0"/>
      <dgm:spPr/>
    </dgm:pt>
    <dgm:pt modelId="{9BBF45D5-B2D5-4F3A-A251-8CAD5186B3C3}" type="pres">
      <dgm:prSet presAssocID="{EC745AF3-436B-4BCF-9F81-827EFD1F543A}" presName="Accent" presStyleLbl="node1" presStyleIdx="2" presStyleCnt="5"/>
      <dgm:spPr/>
    </dgm:pt>
    <dgm:pt modelId="{94C5B108-9D87-4734-8DA3-91940A19D0FC}" type="pres">
      <dgm:prSet presAssocID="{EC745AF3-436B-4BCF-9F81-827EFD1F543A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D206EC11-38F0-4297-8EDF-FFD20839FC04}" type="pres">
      <dgm:prSet presAssocID="{0AF8993D-3DA0-476B-9826-9882F7A0F923}" presName="Accent4" presStyleCnt="0"/>
      <dgm:spPr/>
    </dgm:pt>
    <dgm:pt modelId="{D2349777-1194-408E-A816-6E4726BD6012}" type="pres">
      <dgm:prSet presAssocID="{0AF8993D-3DA0-476B-9826-9882F7A0F923}" presName="Accent" presStyleLbl="node1" presStyleIdx="3" presStyleCnt="5"/>
      <dgm:spPr/>
    </dgm:pt>
    <dgm:pt modelId="{DB4123B3-EA77-476B-8FDD-EC7BD61138CC}" type="pres">
      <dgm:prSet presAssocID="{0AF8993D-3DA0-476B-9826-9882F7A0F923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61941311-529F-48C2-9437-F7F3D5F54E1F}" type="pres">
      <dgm:prSet presAssocID="{5A60C507-50CF-4547-90AB-F3A279192A03}" presName="Accent5" presStyleCnt="0"/>
      <dgm:spPr/>
    </dgm:pt>
    <dgm:pt modelId="{4FBE3CEB-D541-40E6-9D52-24DAD3F640B0}" type="pres">
      <dgm:prSet presAssocID="{5A60C507-50CF-4547-90AB-F3A279192A03}" presName="Accent" presStyleLbl="node1" presStyleIdx="4" presStyleCnt="5"/>
      <dgm:spPr/>
    </dgm:pt>
    <dgm:pt modelId="{E26BEA59-99A6-4CD2-ABE7-2F17A721CEB7}" type="pres">
      <dgm:prSet presAssocID="{5A60C507-50CF-4547-90AB-F3A279192A03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B4D9D625-A6DD-4BC2-ABD6-0ED2E096F7C9}" type="presOf" srcId="{EC745AF3-436B-4BCF-9F81-827EFD1F543A}" destId="{94C5B108-9D87-4734-8DA3-91940A19D0FC}" srcOrd="0" destOrd="0" presId="urn:microsoft.com/office/officeart/2009/layout/CircleArrowProcess"/>
    <dgm:cxn modelId="{379D6630-43C5-4630-91CC-05540154D0EE}" srcId="{D5BB2844-D3BA-4D57-9379-EC95A4B82F5B}" destId="{FCE458CE-0BA9-48C0-8A18-AA0ED296DF99}" srcOrd="1" destOrd="0" parTransId="{22095840-0FDB-4853-B50D-86AAF47D5A77}" sibTransId="{32531E93-9982-4FE6-B051-F02F77082B4B}"/>
    <dgm:cxn modelId="{9E86D45D-D659-4EEC-85EF-2B015D7D36F2}" srcId="{D5BB2844-D3BA-4D57-9379-EC95A4B82F5B}" destId="{5A60C507-50CF-4547-90AB-F3A279192A03}" srcOrd="4" destOrd="0" parTransId="{B38C3606-AE98-42C3-A7F5-8624AAD74175}" sibTransId="{E57F3D9F-D53F-4E77-8E47-2A38FAA9C9E2}"/>
    <dgm:cxn modelId="{109B8B68-069A-4B9B-821C-19610D7572D4}" type="presOf" srcId="{0AF8993D-3DA0-476B-9826-9882F7A0F923}" destId="{DB4123B3-EA77-476B-8FDD-EC7BD61138CC}" srcOrd="0" destOrd="0" presId="urn:microsoft.com/office/officeart/2009/layout/CircleArrowProcess"/>
    <dgm:cxn modelId="{A4397783-725B-4F7F-8F02-A1659DF12ACB}" srcId="{D5BB2844-D3BA-4D57-9379-EC95A4B82F5B}" destId="{EC745AF3-436B-4BCF-9F81-827EFD1F543A}" srcOrd="2" destOrd="0" parTransId="{4BDA7909-4A81-452E-8E34-AF410B8497FB}" sibTransId="{ABCF8829-19A0-4C14-A0B8-91B0F8014258}"/>
    <dgm:cxn modelId="{F457EE87-0E6A-481D-BAF9-37B80DD9ECF4}" srcId="{D5BB2844-D3BA-4D57-9379-EC95A4B82F5B}" destId="{F29B90B2-0DE2-48F4-ACFE-79B5648374DE}" srcOrd="0" destOrd="0" parTransId="{FA797908-7676-4EBB-925F-F69BD2F2B19A}" sibTransId="{A21A172A-78AB-4C2A-AF63-1720AD6C41F2}"/>
    <dgm:cxn modelId="{60A8A7B8-3C72-45D2-8210-F2269E9DA2A7}" type="presOf" srcId="{FCE458CE-0BA9-48C0-8A18-AA0ED296DF99}" destId="{4C79FE21-C2B3-43E5-8098-7CE88AC46A5C}" srcOrd="0" destOrd="0" presId="urn:microsoft.com/office/officeart/2009/layout/CircleArrowProcess"/>
    <dgm:cxn modelId="{9C19E7CA-D899-4ACD-888F-C007778F7EEA}" srcId="{D5BB2844-D3BA-4D57-9379-EC95A4B82F5B}" destId="{0AF8993D-3DA0-476B-9826-9882F7A0F923}" srcOrd="3" destOrd="0" parTransId="{77F7652A-81D4-4173-83D6-7AB989425F65}" sibTransId="{E928E840-CFC4-4A3E-952D-2B09EC81567E}"/>
    <dgm:cxn modelId="{44AB8DDC-6C2B-4D28-9A69-A8041EE6617B}" type="presOf" srcId="{F29B90B2-0DE2-48F4-ACFE-79B5648374DE}" destId="{B11E4B55-90BD-404F-A85A-EB3E6600209F}" srcOrd="0" destOrd="0" presId="urn:microsoft.com/office/officeart/2009/layout/CircleArrowProcess"/>
    <dgm:cxn modelId="{FA4968E4-A18F-4AA8-A3A8-4C121BDB9FB8}" type="presOf" srcId="{5A60C507-50CF-4547-90AB-F3A279192A03}" destId="{E26BEA59-99A6-4CD2-ABE7-2F17A721CEB7}" srcOrd="0" destOrd="0" presId="urn:microsoft.com/office/officeart/2009/layout/CircleArrowProcess"/>
    <dgm:cxn modelId="{212E7EF5-C832-471D-9348-B65A02733D96}" type="presOf" srcId="{D5BB2844-D3BA-4D57-9379-EC95A4B82F5B}" destId="{250BE56C-B4E0-4E1D-ADCD-84E2DE7EBCC8}" srcOrd="0" destOrd="0" presId="urn:microsoft.com/office/officeart/2009/layout/CircleArrowProcess"/>
    <dgm:cxn modelId="{6DB36045-0A7E-4233-BC45-5EED6F5D5747}" type="presParOf" srcId="{250BE56C-B4E0-4E1D-ADCD-84E2DE7EBCC8}" destId="{A23118D9-5B2B-41AF-B3E4-E595ADC78BA2}" srcOrd="0" destOrd="0" presId="urn:microsoft.com/office/officeart/2009/layout/CircleArrowProcess"/>
    <dgm:cxn modelId="{D966E86A-E1FB-447B-B224-4B50D78BB638}" type="presParOf" srcId="{A23118D9-5B2B-41AF-B3E4-E595ADC78BA2}" destId="{47328A05-D0FF-49EB-AA62-DED98AF89FD6}" srcOrd="0" destOrd="0" presId="urn:microsoft.com/office/officeart/2009/layout/CircleArrowProcess"/>
    <dgm:cxn modelId="{78E43260-41EE-4C95-BFB0-FE76E47A669F}" type="presParOf" srcId="{250BE56C-B4E0-4E1D-ADCD-84E2DE7EBCC8}" destId="{B11E4B55-90BD-404F-A85A-EB3E6600209F}" srcOrd="1" destOrd="0" presId="urn:microsoft.com/office/officeart/2009/layout/CircleArrowProcess"/>
    <dgm:cxn modelId="{DE59BA61-A523-4CA4-A695-6671C9AFCFFA}" type="presParOf" srcId="{250BE56C-B4E0-4E1D-ADCD-84E2DE7EBCC8}" destId="{FAEBF38E-23FA-4D74-B022-D090A6854CCD}" srcOrd="2" destOrd="0" presId="urn:microsoft.com/office/officeart/2009/layout/CircleArrowProcess"/>
    <dgm:cxn modelId="{F0F3AD14-3BE1-48DF-B987-1DD0AFBAB993}" type="presParOf" srcId="{FAEBF38E-23FA-4D74-B022-D090A6854CCD}" destId="{E5C8611C-6C29-4696-B645-4BB8D60AFFEC}" srcOrd="0" destOrd="0" presId="urn:microsoft.com/office/officeart/2009/layout/CircleArrowProcess"/>
    <dgm:cxn modelId="{8FF67C18-C33C-49D6-9F5C-72F2CDC859EF}" type="presParOf" srcId="{250BE56C-B4E0-4E1D-ADCD-84E2DE7EBCC8}" destId="{4C79FE21-C2B3-43E5-8098-7CE88AC46A5C}" srcOrd="3" destOrd="0" presId="urn:microsoft.com/office/officeart/2009/layout/CircleArrowProcess"/>
    <dgm:cxn modelId="{2CF52587-4D7E-492E-B6F2-2235E3645960}" type="presParOf" srcId="{250BE56C-B4E0-4E1D-ADCD-84E2DE7EBCC8}" destId="{7DD90D60-DAE5-4927-A5F6-22B35A50C622}" srcOrd="4" destOrd="0" presId="urn:microsoft.com/office/officeart/2009/layout/CircleArrowProcess"/>
    <dgm:cxn modelId="{036277D7-E7AA-4957-BD2E-D50E00E9FB52}" type="presParOf" srcId="{7DD90D60-DAE5-4927-A5F6-22B35A50C622}" destId="{9BBF45D5-B2D5-4F3A-A251-8CAD5186B3C3}" srcOrd="0" destOrd="0" presId="urn:microsoft.com/office/officeart/2009/layout/CircleArrowProcess"/>
    <dgm:cxn modelId="{9F9AEA4D-C26C-41BD-A70C-3CE9F2A13398}" type="presParOf" srcId="{250BE56C-B4E0-4E1D-ADCD-84E2DE7EBCC8}" destId="{94C5B108-9D87-4734-8DA3-91940A19D0FC}" srcOrd="5" destOrd="0" presId="urn:microsoft.com/office/officeart/2009/layout/CircleArrowProcess"/>
    <dgm:cxn modelId="{D5BED308-0AE1-42A7-8977-7121CFC0B72C}" type="presParOf" srcId="{250BE56C-B4E0-4E1D-ADCD-84E2DE7EBCC8}" destId="{D206EC11-38F0-4297-8EDF-FFD20839FC04}" srcOrd="6" destOrd="0" presId="urn:microsoft.com/office/officeart/2009/layout/CircleArrowProcess"/>
    <dgm:cxn modelId="{14F642F5-438B-4142-AA18-A26F69560D7F}" type="presParOf" srcId="{D206EC11-38F0-4297-8EDF-FFD20839FC04}" destId="{D2349777-1194-408E-A816-6E4726BD6012}" srcOrd="0" destOrd="0" presId="urn:microsoft.com/office/officeart/2009/layout/CircleArrowProcess"/>
    <dgm:cxn modelId="{90F3FAF1-2CBF-40B3-A8C4-20D4A45F040C}" type="presParOf" srcId="{250BE56C-B4E0-4E1D-ADCD-84E2DE7EBCC8}" destId="{DB4123B3-EA77-476B-8FDD-EC7BD61138CC}" srcOrd="7" destOrd="0" presId="urn:microsoft.com/office/officeart/2009/layout/CircleArrowProcess"/>
    <dgm:cxn modelId="{A791BA3E-1C1F-4247-9B9F-BE770BC97588}" type="presParOf" srcId="{250BE56C-B4E0-4E1D-ADCD-84E2DE7EBCC8}" destId="{61941311-529F-48C2-9437-F7F3D5F54E1F}" srcOrd="8" destOrd="0" presId="urn:microsoft.com/office/officeart/2009/layout/CircleArrowProcess"/>
    <dgm:cxn modelId="{38954EF7-21D6-49A0-BFC2-B583A089AEAB}" type="presParOf" srcId="{61941311-529F-48C2-9437-F7F3D5F54E1F}" destId="{4FBE3CEB-D541-40E6-9D52-24DAD3F640B0}" srcOrd="0" destOrd="0" presId="urn:microsoft.com/office/officeart/2009/layout/CircleArrowProcess"/>
    <dgm:cxn modelId="{314EEF18-142C-405F-A65E-982E1E255224}" type="presParOf" srcId="{250BE56C-B4E0-4E1D-ADCD-84E2DE7EBCC8}" destId="{E26BEA59-99A6-4CD2-ABE7-2F17A721CEB7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8A05-D0FF-49EB-AA62-DED98AF89FD6}">
      <dsp:nvSpPr>
        <dsp:cNvPr id="0" name=""/>
        <dsp:cNvSpPr/>
      </dsp:nvSpPr>
      <dsp:spPr>
        <a:xfrm>
          <a:off x="3339859" y="0"/>
          <a:ext cx="2005400" cy="20055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E4B55-90BD-404F-A85A-EB3E6600209F}">
      <dsp:nvSpPr>
        <dsp:cNvPr id="0" name=""/>
        <dsp:cNvSpPr/>
      </dsp:nvSpPr>
      <dsp:spPr>
        <a:xfrm>
          <a:off x="3782619" y="726330"/>
          <a:ext cx="1119126" cy="55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Begrippenlijst</a:t>
          </a:r>
        </a:p>
      </dsp:txBody>
      <dsp:txXfrm>
        <a:off x="3782619" y="726330"/>
        <a:ext cx="1119126" cy="559313"/>
      </dsp:txXfrm>
    </dsp:sp>
    <dsp:sp modelId="{E5C8611C-6C29-4696-B645-4BB8D60AFFEC}">
      <dsp:nvSpPr>
        <dsp:cNvPr id="0" name=""/>
        <dsp:cNvSpPr/>
      </dsp:nvSpPr>
      <dsp:spPr>
        <a:xfrm>
          <a:off x="2782740" y="1152289"/>
          <a:ext cx="2005400" cy="20055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9FE21-C2B3-43E5-8098-7CE88AC46A5C}">
      <dsp:nvSpPr>
        <dsp:cNvPr id="0" name=""/>
        <dsp:cNvSpPr/>
      </dsp:nvSpPr>
      <dsp:spPr>
        <a:xfrm>
          <a:off x="3223244" y="1881209"/>
          <a:ext cx="1119126" cy="55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Opzoeken alle info op wiki</a:t>
          </a:r>
        </a:p>
      </dsp:txBody>
      <dsp:txXfrm>
        <a:off x="3223244" y="1881209"/>
        <a:ext cx="1119126" cy="559313"/>
      </dsp:txXfrm>
    </dsp:sp>
    <dsp:sp modelId="{9BBF45D5-B2D5-4F3A-A251-8CAD5186B3C3}">
      <dsp:nvSpPr>
        <dsp:cNvPr id="0" name=""/>
        <dsp:cNvSpPr/>
      </dsp:nvSpPr>
      <dsp:spPr>
        <a:xfrm>
          <a:off x="3339859" y="2309757"/>
          <a:ext cx="2005400" cy="200550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5B108-9D87-4734-8DA3-91940A19D0FC}">
      <dsp:nvSpPr>
        <dsp:cNvPr id="0" name=""/>
        <dsp:cNvSpPr/>
      </dsp:nvSpPr>
      <dsp:spPr>
        <a:xfrm>
          <a:off x="3782619" y="3035440"/>
          <a:ext cx="1119126" cy="55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Leren voor toets in week 10</a:t>
          </a:r>
        </a:p>
      </dsp:txBody>
      <dsp:txXfrm>
        <a:off x="3782619" y="3035440"/>
        <a:ext cx="1119126" cy="559313"/>
      </dsp:txXfrm>
    </dsp:sp>
    <dsp:sp modelId="{D2349777-1194-408E-A816-6E4726BD6012}">
      <dsp:nvSpPr>
        <dsp:cNvPr id="0" name=""/>
        <dsp:cNvSpPr/>
      </dsp:nvSpPr>
      <dsp:spPr>
        <a:xfrm>
          <a:off x="2782740" y="3463988"/>
          <a:ext cx="2005400" cy="20055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123B3-EA77-476B-8FDD-EC7BD61138CC}">
      <dsp:nvSpPr>
        <dsp:cNvPr id="0" name=""/>
        <dsp:cNvSpPr/>
      </dsp:nvSpPr>
      <dsp:spPr>
        <a:xfrm>
          <a:off x="3223244" y="4190319"/>
          <a:ext cx="1119126" cy="55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45 vragen in de toets</a:t>
          </a:r>
        </a:p>
      </dsp:txBody>
      <dsp:txXfrm>
        <a:off x="3223244" y="4190319"/>
        <a:ext cx="1119126" cy="559313"/>
      </dsp:txXfrm>
    </dsp:sp>
    <dsp:sp modelId="{4FBE3CEB-D541-40E6-9D52-24DAD3F640B0}">
      <dsp:nvSpPr>
        <dsp:cNvPr id="0" name=""/>
        <dsp:cNvSpPr/>
      </dsp:nvSpPr>
      <dsp:spPr>
        <a:xfrm>
          <a:off x="3482430" y="4749632"/>
          <a:ext cx="1722891" cy="17239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BEA59-99A6-4CD2-ABE7-2F17A721CEB7}">
      <dsp:nvSpPr>
        <dsp:cNvPr id="0" name=""/>
        <dsp:cNvSpPr/>
      </dsp:nvSpPr>
      <dsp:spPr>
        <a:xfrm>
          <a:off x="3782619" y="5345197"/>
          <a:ext cx="1119126" cy="55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Cijfer van toets deel van eindcijfer</a:t>
          </a:r>
        </a:p>
      </dsp:txBody>
      <dsp:txXfrm>
        <a:off x="3782619" y="5345197"/>
        <a:ext cx="1119126" cy="559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5-10-2023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5-10-2023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5-10-2023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5-10-2023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5-10-2023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5-10-2023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5-10-2023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Programma </a:t>
            </a:r>
            <a:br>
              <a:rPr lang="nl-NL" dirty="0"/>
            </a:br>
            <a:r>
              <a:rPr lang="nl-NL" dirty="0"/>
              <a:t>vrijdag 6-10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5F8CF-2E22-41DB-B391-96E969CEC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011382"/>
            <a:ext cx="11449050" cy="441959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1. </a:t>
            </a:r>
            <a:r>
              <a:rPr lang="nl-NL" b="1" dirty="0">
                <a:solidFill>
                  <a:srgbClr val="92D050"/>
                </a:solidFill>
              </a:rPr>
              <a:t>Begrippenlijst (iedereen aanwezig)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</a:t>
            </a:r>
            <a:r>
              <a:rPr lang="nl-NL" b="1" dirty="0">
                <a:solidFill>
                  <a:srgbClr val="92D050"/>
                </a:solidFill>
              </a:rPr>
              <a:t>Input: Evalueren (workshop) </a:t>
            </a:r>
          </a:p>
          <a:p>
            <a:r>
              <a:rPr lang="nl-NL" dirty="0"/>
              <a:t>Met deelnemers, opdrachtgever en als projectgroep. </a:t>
            </a:r>
          </a:p>
          <a:p>
            <a:r>
              <a:rPr lang="nl-NL" dirty="0"/>
              <a:t>is ook bouwsteen voor opzet programma en verwerken in draaiboek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</a:t>
            </a:r>
            <a:r>
              <a:rPr lang="nl-NL" b="1" dirty="0">
                <a:solidFill>
                  <a:srgbClr val="92D050"/>
                </a:solidFill>
              </a:rPr>
              <a:t>. Input: Draaiboek van het evenement maken (workshop) </a:t>
            </a:r>
          </a:p>
          <a:p>
            <a:r>
              <a:rPr lang="nl-NL" dirty="0"/>
              <a:t>Van alle activiteiten en informatie een goed programma maken </a:t>
            </a:r>
          </a:p>
          <a:p>
            <a:r>
              <a:rPr lang="nl-NL" dirty="0"/>
              <a:t>Daar een draaiboek voor maken </a:t>
            </a:r>
          </a:p>
          <a:p>
            <a:r>
              <a:rPr lang="nl-NL" dirty="0"/>
              <a:t>Noodscenario’s doorlopen en plan b maken (slecht weer, minder mensen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4. </a:t>
            </a:r>
            <a:r>
              <a:rPr lang="nl-NL" b="1" dirty="0">
                <a:solidFill>
                  <a:srgbClr val="92D050"/>
                </a:solidFill>
              </a:rPr>
              <a:t>Werken aan ‘presentatie aan de opdrachtgever</a:t>
            </a:r>
            <a:r>
              <a:rPr lang="nl-NL" dirty="0"/>
              <a:t>’ in vorm van PP opsturen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5. Doorwerken aan de </a:t>
            </a:r>
            <a:r>
              <a:rPr lang="nl-NL" b="1" dirty="0">
                <a:solidFill>
                  <a:srgbClr val="92D050"/>
                </a:solidFill>
              </a:rPr>
              <a:t>begroting: </a:t>
            </a:r>
          </a:p>
          <a:p>
            <a:pPr marL="0" indent="0">
              <a:buNone/>
            </a:pPr>
            <a:endParaRPr lang="nl-NL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nl-NL" b="1">
                <a:solidFill>
                  <a:srgbClr val="92D050"/>
                </a:solidFill>
              </a:rPr>
              <a:t>Eventueel groepsgesprek?</a:t>
            </a:r>
            <a:endParaRPr lang="nl-NL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A6A2E9-C54A-32E2-72E2-12E0DE73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729" y="4599432"/>
            <a:ext cx="6047232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0F639A3-DA30-E182-E554-E150AD3F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19B94F-B188-A035-97F2-A8DCE76C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C5C797-1F16-DFDA-7904-8B773ABC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B2F-7CB4-4EC9-8DAE-E7C3ED683122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C97358-510C-6635-B93A-3A94301F0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Begrippenlijst!</a:t>
            </a:r>
          </a:p>
        </p:txBody>
      </p:sp>
    </p:spTree>
    <p:extLst>
      <p:ext uri="{BB962C8B-B14F-4D97-AF65-F5344CB8AC3E}">
        <p14:creationId xmlns:p14="http://schemas.microsoft.com/office/powerpoint/2010/main" val="410542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CB4B5-4FBE-1EB2-B2CD-8102D0F4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Begrippenlijst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594DB9-60F0-5595-5B91-210C6D55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5-10-2023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86DC1B-85CD-0E32-CECC-8E4F9D43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741693D-FF54-578D-BE25-D6AF3F25E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607124"/>
              </p:ext>
            </p:extLst>
          </p:nvPr>
        </p:nvGraphicFramePr>
        <p:xfrm>
          <a:off x="2032000" y="166255"/>
          <a:ext cx="8128000" cy="647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509168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42A831-DB90-478D-AC49-C59D291FA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40</TotalTime>
  <Words>142</Words>
  <Application>Microsoft Office PowerPoint</Application>
  <PresentationFormat>Breedbeeld</PresentationFormat>
  <Paragraphs>36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Yuverta</vt:lpstr>
      <vt:lpstr>Programma  vrijdag 6-10</vt:lpstr>
      <vt:lpstr>Programma </vt:lpstr>
      <vt:lpstr>Begrippenlijst!</vt:lpstr>
      <vt:lpstr>Begrippenlijst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 vrijdag 6-10</dc:title>
  <dc:creator>Pascalle Cup</dc:creator>
  <dc:description>Template by HQ Solutions</dc:description>
  <cp:lastModifiedBy>Pascalle Cup</cp:lastModifiedBy>
  <cp:revision>1</cp:revision>
  <dcterms:created xsi:type="dcterms:W3CDTF">2023-10-03T16:34:09Z</dcterms:created>
  <dcterms:modified xsi:type="dcterms:W3CDTF">2023-10-05T07:59:06Z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  <property fmtid="{D5CDD505-2E9C-101B-9397-08002B2CF9AE}" pid="6" name="MediaServiceImageTags">
    <vt:lpwstr/>
  </property>
</Properties>
</file>